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" r:id="rId2"/>
    <p:sldId id="267" r:id="rId3"/>
    <p:sldId id="258" r:id="rId4"/>
    <p:sldId id="292" r:id="rId5"/>
    <p:sldId id="310" r:id="rId6"/>
    <p:sldId id="311" r:id="rId7"/>
    <p:sldId id="314" r:id="rId8"/>
    <p:sldId id="315" r:id="rId9"/>
    <p:sldId id="332" r:id="rId10"/>
    <p:sldId id="333" r:id="rId11"/>
    <p:sldId id="343" r:id="rId12"/>
    <p:sldId id="334" r:id="rId13"/>
    <p:sldId id="335" r:id="rId14"/>
    <p:sldId id="339" r:id="rId15"/>
    <p:sldId id="344" r:id="rId16"/>
    <p:sldId id="342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75"/>
    <p:restoredTop sz="94698"/>
  </p:normalViewPr>
  <p:slideViewPr>
    <p:cSldViewPr snapToGrid="0" snapToObjects="1">
      <p:cViewPr varScale="1">
        <p:scale>
          <a:sx n="75" d="100"/>
          <a:sy n="75" d="100"/>
        </p:scale>
        <p:origin x="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  <a:t>2021-11-04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16151"/>
            <a:ext cx="9189720" cy="6048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573405" y="2072640"/>
            <a:ext cx="11362055" cy="2316480"/>
          </a:xfrm>
        </p:spPr>
        <p:txBody>
          <a:bodyPr/>
          <a:lstStyle/>
          <a:p>
            <a:r>
              <a:rPr kumimoji="1" lang="zh-CN" altLang="en-US" sz="5800">
                <a:sym typeface="+mn-ea"/>
              </a:rPr>
              <a:t>模块一：汽车空调系统检测与维修</a:t>
            </a:r>
            <a:endParaRPr kumimoji="1" lang="zh-CN" altLang="en-US" sz="5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843" name="图片 2118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0880" y="841742"/>
            <a:ext cx="6523119" cy="590010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542526" y="846191"/>
            <a:ext cx="952881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）制冷模式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D259F6F-32F3-409B-B7B7-E93CFC06612A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129866E1-B864-4838-B2D5-7E4D099EB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1729" r="2695"/>
          <a:stretch>
            <a:fillRect/>
          </a:stretch>
        </p:blipFill>
        <p:spPr bwMode="auto">
          <a:xfrm>
            <a:off x="2686621" y="1158949"/>
            <a:ext cx="7028933" cy="55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文本框 99"/>
          <p:cNvSpPr txBox="1"/>
          <p:nvPr/>
        </p:nvSpPr>
        <p:spPr>
          <a:xfrm>
            <a:off x="506789" y="903985"/>
            <a:ext cx="96875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）加热模式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0AF4136-C425-4C88-BE39-0AD2E60C097F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  <p:extLst>
      <p:ext uri="{BB962C8B-B14F-4D97-AF65-F5344CB8AC3E}">
        <p14:creationId xmlns:p14="http://schemas.microsoft.com/office/powerpoint/2010/main" val="2360388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8723D944-A315-45B2-82DF-2EB7B973B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r="9650"/>
          <a:stretch>
            <a:fillRect/>
          </a:stretch>
        </p:blipFill>
        <p:spPr bwMode="auto">
          <a:xfrm>
            <a:off x="3151298" y="720991"/>
            <a:ext cx="7308539" cy="59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文本框 99"/>
          <p:cNvSpPr txBox="1"/>
          <p:nvPr/>
        </p:nvSpPr>
        <p:spPr>
          <a:xfrm>
            <a:off x="1134110" y="916305"/>
            <a:ext cx="96875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（3）混合模式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5C2834A-F667-47EA-A1BA-835BF078CB45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812" y="1247590"/>
            <a:ext cx="9608685" cy="533782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57982" y="878258"/>
            <a:ext cx="912050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迈腾通风系统结构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744685-B67A-46B1-8022-27512D2F65CC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458787" y="838784"/>
            <a:ext cx="887031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大众车系自动空调操纵系统认识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1685AD-DA8D-4991-9501-62AE8AD72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"/>
          <a:stretch>
            <a:fillRect/>
          </a:stretch>
        </p:blipFill>
        <p:spPr bwMode="auto">
          <a:xfrm>
            <a:off x="1084426" y="2023849"/>
            <a:ext cx="5011574" cy="219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9FFCAC-24BC-45C3-96FB-28D5B010A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862" y="2027846"/>
            <a:ext cx="5414498" cy="219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B767DF18-CE3B-4031-BAE0-A0D246C56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939" y="4392531"/>
            <a:ext cx="5011575" cy="196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E78BC2A3-F96D-4B63-859A-9A842F1C9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862" y="4408516"/>
            <a:ext cx="5414498" cy="196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52410A0-1DAA-42AA-8319-E6F9CDE35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939" y="3886080"/>
            <a:ext cx="856989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51329C-426D-49BC-9F2E-2EDAE467A241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458787" y="838784"/>
            <a:ext cx="887031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大众车系自动空调操纵系统认识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2410A0-1DAA-42AA-8319-E6F9CDE35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381" y="3386350"/>
            <a:ext cx="856989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51329C-426D-49BC-9F2E-2EDAE467A241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8DC56A8-5EC3-4367-9FF1-BD87BC878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39" y="1453326"/>
            <a:ext cx="6963512" cy="52345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845F456-AFC5-4FF5-9AC4-9F360BB69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588" y="3035479"/>
            <a:ext cx="4191031" cy="155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980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699770" y="757010"/>
            <a:ext cx="50800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自动空调后部操作机构</a:t>
            </a:r>
          </a:p>
        </p:txBody>
      </p:sp>
      <p:pic>
        <p:nvPicPr>
          <p:cNvPr id="208123" name="图片 2081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3306" y="1386966"/>
            <a:ext cx="7085388" cy="5354883"/>
          </a:xfrm>
          <a:prstGeom prst="rect">
            <a:avLst/>
          </a:prstGeom>
          <a:noFill/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C875ACC6-B358-414F-BD4A-95FE67E10E28}"/>
              </a:ext>
            </a:extLst>
          </p:cNvPr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汽车车身电子技术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2181" y="1287294"/>
            <a:ext cx="2103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0" b="0" i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1" lang="zh-CN" altLang="en-US" sz="12000" b="0" i="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/>
              <a:r>
                <a:rPr kumimoji="1" lang="zh-CN" altLang="en-US" sz="4800" b="1" dirty="0">
                  <a:sym typeface="+mn-ea"/>
                </a:rPr>
                <a:t>任务</a:t>
              </a:r>
              <a:r>
                <a:rPr kumimoji="1" lang="en-US" altLang="zh-CN" sz="4800" b="1" dirty="0">
                  <a:sym typeface="+mn-ea"/>
                </a:rPr>
                <a:t>1</a:t>
              </a:r>
              <a:r>
                <a:rPr kumimoji="1" lang="zh-CN" altLang="en-US" sz="4800" b="1" dirty="0">
                  <a:sym typeface="+mn-ea"/>
                </a:rPr>
                <a:t>：空调通风系统认识</a:t>
              </a: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82860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503C574B-1A4E-45A1-8FDB-60F2B8ED1F42}"/>
              </a:ext>
            </a:extLst>
          </p:cNvPr>
          <p:cNvSpPr txBox="1"/>
          <p:nvPr/>
        </p:nvSpPr>
        <p:spPr>
          <a:xfrm>
            <a:off x="2860209" y="3429000"/>
            <a:ext cx="7929830" cy="1925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/>
              <a:t>红旗轿车空调操纵系统认识</a:t>
            </a:r>
            <a:endParaRPr lang="en-US" altLang="zh-CN" sz="32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/>
              <a:t>空调由于风小导致制冷不良故障检测</a:t>
            </a:r>
            <a:endParaRPr lang="en-US" altLang="zh-CN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zh-CN" altLang="en-US" b="1">
                <a:latin typeface="+mn-ea"/>
                <a:ea typeface="+mn-ea"/>
              </a:rPr>
              <a:t>任务</a:t>
            </a:r>
            <a:r>
              <a:rPr kumimoji="1" lang="en-US" altLang="zh-CN" b="1">
                <a:latin typeface="+mn-ea"/>
                <a:ea typeface="+mn-ea"/>
              </a:rPr>
              <a:t>1.1</a:t>
            </a:r>
            <a:r>
              <a:rPr kumimoji="1" lang="en-US" altLang="zh-CN" b="1" dirty="0">
                <a:latin typeface="+mn-ea"/>
                <a:ea typeface="+mn-ea"/>
              </a:rPr>
              <a:t>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9085" y="858520"/>
            <a:ext cx="105537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1.</a:t>
            </a:r>
            <a:r>
              <a:rPr kumimoji="1"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红旗轿车空调操作系统认识</a:t>
            </a:r>
          </a:p>
        </p:txBody>
      </p:sp>
      <p:graphicFrame>
        <p:nvGraphicFramePr>
          <p:cNvPr id="4" name="对象 3"/>
          <p:cNvGraphicFramePr/>
          <p:nvPr>
            <p:extLst>
              <p:ext uri="{D42A27DB-BD31-4B8C-83A1-F6EECF244321}">
                <p14:modId xmlns:p14="http://schemas.microsoft.com/office/powerpoint/2010/main" val="2503832597"/>
              </p:ext>
            </p:extLst>
          </p:nvPr>
        </p:nvGraphicFramePr>
        <p:xfrm>
          <a:off x="1763232" y="1381740"/>
          <a:ext cx="8975652" cy="5345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r:id="rId3" imgW="4164330" imgH="3003550" progId="Word.Document.8">
                  <p:embed/>
                </p:oleObj>
              </mc:Choice>
              <mc:Fallback>
                <p:oleObj r:id="rId3" imgW="4164330" imgH="3003550" progId="Word.Document.8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232" y="1381740"/>
                        <a:ext cx="8975652" cy="5345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9085" y="743689"/>
            <a:ext cx="900239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>
                <a:sym typeface="+mn-ea"/>
              </a:rPr>
              <a:t>2.</a:t>
            </a:r>
            <a:r>
              <a:rPr lang="zh-CN" altLang="en-US" dirty="0">
                <a:sym typeface="+mn-ea"/>
              </a:rPr>
              <a:t>进入空调界面有两种方法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57" y="1602474"/>
            <a:ext cx="11708886" cy="3653051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75BB6290-8A88-4009-B93F-36C7EF2B3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zh-CN" altLang="en-US" b="1">
                <a:latin typeface="+mn-ea"/>
                <a:ea typeface="+mn-ea"/>
              </a:rPr>
              <a:t>任务</a:t>
            </a:r>
            <a:r>
              <a:rPr kumimoji="1" lang="en-US" altLang="zh-CN" b="1">
                <a:latin typeface="+mn-ea"/>
                <a:ea typeface="+mn-ea"/>
              </a:rPr>
              <a:t>1.1</a:t>
            </a:r>
            <a:r>
              <a:rPr kumimoji="1" lang="en-US" altLang="zh-CN" b="1" dirty="0">
                <a:latin typeface="+mn-ea"/>
                <a:ea typeface="+mn-ea"/>
              </a:rPr>
              <a:t>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05411" y="926146"/>
            <a:ext cx="1026668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/>
              <a:t>3.</a:t>
            </a:r>
            <a:r>
              <a:rPr lang="zh-CN" altLang="en-US" dirty="0"/>
              <a:t>使用自动空调系统</a:t>
            </a:r>
          </a:p>
        </p:txBody>
      </p:sp>
      <p:pic>
        <p:nvPicPr>
          <p:cNvPr id="208079" name="图片 2080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667" y="2335516"/>
            <a:ext cx="5684326" cy="322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078" name="图片 2080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7255" y="2335516"/>
            <a:ext cx="6086078" cy="311898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05951" y="5854818"/>
            <a:ext cx="1018009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多媒体显示屏【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AUTO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】按键                 控面板上的【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AUTO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】按键</a:t>
            </a:r>
            <a:endParaRPr lang="zh-CN" altLang="en-US" sz="2400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13B5F672-D455-4C43-BCFB-AA9635180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zh-CN" altLang="en-US" b="1" dirty="0">
                <a:latin typeface="+mn-ea"/>
                <a:ea typeface="+mn-ea"/>
              </a:rPr>
              <a:t>任务</a:t>
            </a:r>
            <a:r>
              <a:rPr kumimoji="1" lang="en-US" altLang="zh-CN" b="1" dirty="0">
                <a:latin typeface="+mn-ea"/>
                <a:ea typeface="+mn-ea"/>
              </a:rPr>
              <a:t>1.1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94360" y="810895"/>
            <a:ext cx="1066038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/>
              <a:t>4.</a:t>
            </a:r>
            <a:r>
              <a:rPr lang="zh-CN" altLang="en-US" dirty="0"/>
              <a:t>手动调节设定</a:t>
            </a:r>
          </a:p>
        </p:txBody>
      </p:sp>
      <p:pic>
        <p:nvPicPr>
          <p:cNvPr id="208077" name="图片 2080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7433" y="1594676"/>
            <a:ext cx="8657133" cy="48380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1C37D107-DD91-472B-AA79-72F44FD49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85" y="130756"/>
            <a:ext cx="9189720" cy="60484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zh-CN" altLang="en-US" b="1" dirty="0">
                <a:latin typeface="+mn-ea"/>
                <a:ea typeface="+mn-ea"/>
              </a:rPr>
              <a:t>任务</a:t>
            </a:r>
            <a:r>
              <a:rPr kumimoji="1" lang="en-US" altLang="zh-CN" b="1" dirty="0">
                <a:latin typeface="+mn-ea"/>
                <a:ea typeface="+mn-ea"/>
              </a:rPr>
              <a:t>1.1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851535" y="923925"/>
            <a:ext cx="1031811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/>
              <a:t>5.PM2.5</a:t>
            </a:r>
            <a:r>
              <a:rPr lang="zh-CN" altLang="en-US" dirty="0"/>
              <a:t>传感器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05" y="2732568"/>
            <a:ext cx="11294990" cy="308091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0798F1CD-7C1B-4ED0-996B-7BEEC0B499CF}"/>
              </a:ext>
            </a:extLst>
          </p:cNvPr>
          <p:cNvSpPr txBox="1">
            <a:spLocks/>
          </p:cNvSpPr>
          <p:nvPr/>
        </p:nvSpPr>
        <p:spPr>
          <a:xfrm>
            <a:off x="214024" y="189471"/>
            <a:ext cx="9189720" cy="60484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 b="1" dirty="0">
                <a:latin typeface="+mn-ea"/>
                <a:ea typeface="+mn-ea"/>
              </a:rPr>
              <a:t>任务</a:t>
            </a:r>
            <a:r>
              <a:rPr kumimoji="1" lang="en-US" altLang="zh-CN" b="1" dirty="0">
                <a:latin typeface="+mn-ea"/>
                <a:ea typeface="+mn-ea"/>
              </a:rPr>
              <a:t>1.1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779145" y="929640"/>
            <a:ext cx="910780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/>
              <a:t>6.</a:t>
            </a:r>
            <a:r>
              <a:rPr lang="zh-CN" altLang="en-US" dirty="0"/>
              <a:t>后风窗加热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1015365" y="3783965"/>
            <a:ext cx="9621520" cy="529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105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zh-CN" altLang="en-US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/>
          </a:p>
        </p:txBody>
      </p:sp>
      <p:pic>
        <p:nvPicPr>
          <p:cNvPr id="126" name="图片 1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465" y="1556201"/>
            <a:ext cx="7050221" cy="2542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图片 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6773" y="3429001"/>
            <a:ext cx="4665630" cy="321566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BF308564-3B29-4A03-9A61-6DE625E41443}"/>
              </a:ext>
            </a:extLst>
          </p:cNvPr>
          <p:cNvSpPr txBox="1">
            <a:spLocks/>
          </p:cNvSpPr>
          <p:nvPr/>
        </p:nvSpPr>
        <p:spPr>
          <a:xfrm>
            <a:off x="214024" y="189471"/>
            <a:ext cx="9189720" cy="60484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 b="1" dirty="0">
                <a:latin typeface="+mn-ea"/>
                <a:ea typeface="+mn-ea"/>
              </a:rPr>
              <a:t>任务</a:t>
            </a:r>
            <a:r>
              <a:rPr kumimoji="1" lang="en-US" altLang="zh-CN" b="1" dirty="0">
                <a:latin typeface="+mn-ea"/>
                <a:ea typeface="+mn-ea"/>
              </a:rPr>
              <a:t>1.1 </a:t>
            </a:r>
            <a:r>
              <a:rPr kumimoji="1" lang="zh-CN" altLang="en-US" b="1" dirty="0">
                <a:latin typeface="+mn-ea"/>
                <a:ea typeface="+mn-ea"/>
              </a:rPr>
              <a:t>红旗轿车</a:t>
            </a:r>
            <a:r>
              <a:rPr kumimoji="1" lang="zh-CN" altLang="en-US" b="1" dirty="0">
                <a:latin typeface="+mn-ea"/>
                <a:ea typeface="+mn-ea"/>
                <a:sym typeface="+mn-ea"/>
              </a:rPr>
              <a:t>空调操作系统认识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18147" y="170144"/>
            <a:ext cx="7922895" cy="4801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kumimoji="1" sz="28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任务</a:t>
            </a:r>
            <a:r>
              <a:rPr lang="en-US" altLang="zh-CN" dirty="0"/>
              <a:t>1.2 </a:t>
            </a:r>
            <a:r>
              <a:rPr lang="zh-CN" altLang="en-US" dirty="0"/>
              <a:t>空调由于风小导致制冷不良故障检测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8997" y="879518"/>
            <a:ext cx="50800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kumimoji="1" sz="2800" b="1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/>
              <a:t>1.</a:t>
            </a:r>
            <a:r>
              <a:rPr lang="zh-CN" altLang="en-US" dirty="0"/>
              <a:t>捷达通风系统结构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50C645E-B04E-4299-8726-4FA922A69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488" y="976649"/>
            <a:ext cx="7460512" cy="58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845" name="图片 2118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121" y="1631981"/>
            <a:ext cx="4731489" cy="27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64</TotalTime>
  <Words>254</Words>
  <Application>Microsoft Office PowerPoint</Application>
  <PresentationFormat>宽屏</PresentationFormat>
  <Paragraphs>37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等线</vt:lpstr>
      <vt:lpstr>宋体</vt:lpstr>
      <vt:lpstr>微软雅黑</vt:lpstr>
      <vt:lpstr>Arial</vt:lpstr>
      <vt:lpstr>Wingdings</vt:lpstr>
      <vt:lpstr>Office 主题</vt:lpstr>
      <vt:lpstr>Microsoft Word 97 - 2003 Document</vt:lpstr>
      <vt:lpstr>模块一：汽车空调系统检测与维修</vt:lpstr>
      <vt:lpstr>PowerPoint 演示文稿</vt:lpstr>
      <vt:lpstr>任务1.1 红旗轿车空调操作系统认识</vt:lpstr>
      <vt:lpstr>任务1.1 红旗轿车空调操作系统认识</vt:lpstr>
      <vt:lpstr>任务1.1 红旗轿车空调操作系统认识</vt:lpstr>
      <vt:lpstr>任务1.1 红旗轿车空调操作系统认识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《汽车车身电子技术》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liu jun</cp:lastModifiedBy>
  <cp:revision>81</cp:revision>
  <dcterms:created xsi:type="dcterms:W3CDTF">2020-12-30T01:48:00Z</dcterms:created>
  <dcterms:modified xsi:type="dcterms:W3CDTF">2021-11-04T13:16:18Z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